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7C2948-4B11-BBB8-521E-295CBE5FB21A}" v="140" dt="2025-12-03T06:59:11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 Dalal" userId="S::harsh.dalal@bluedataconsulting.in::b955d4cd-8966-4207-a182-07fe202de296" providerId="AD" clId="Web-{CD7C2948-4B11-BBB8-521E-295CBE5FB21A}"/>
    <pc:docChg chg="addSld modSld">
      <pc:chgData name="Harsh Dalal" userId="S::harsh.dalal@bluedataconsulting.in::b955d4cd-8966-4207-a182-07fe202de296" providerId="AD" clId="Web-{CD7C2948-4B11-BBB8-521E-295CBE5FB21A}" dt="2025-12-03T07:01:07.023" v="142"/>
      <pc:docMkLst>
        <pc:docMk/>
      </pc:docMkLst>
      <pc:sldChg chg="addSp delSp modSp mod setBg setClrOvrMap">
        <pc:chgData name="Harsh Dalal" userId="S::harsh.dalal@bluedataconsulting.in::b955d4cd-8966-4207-a182-07fe202de296" providerId="AD" clId="Web-{CD7C2948-4B11-BBB8-521E-295CBE5FB21A}" dt="2025-12-03T07:01:07.023" v="142"/>
        <pc:sldMkLst>
          <pc:docMk/>
          <pc:sldMk cId="109857222" sldId="256"/>
        </pc:sldMkLst>
        <pc:spChg chg="mod">
          <ac:chgData name="Harsh Dalal" userId="S::harsh.dalal@bluedataconsulting.in::b955d4cd-8966-4207-a182-07fe202de296" providerId="AD" clId="Web-{CD7C2948-4B11-BBB8-521E-295CBE5FB21A}" dt="2025-12-03T07:01:07.023" v="14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Harsh Dalal" userId="S::harsh.dalal@bluedataconsulting.in::b955d4cd-8966-4207-a182-07fe202de296" providerId="AD" clId="Web-{CD7C2948-4B11-BBB8-521E-295CBE5FB21A}" dt="2025-12-03T07:01:07.023" v="142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0:34.417" v="102"/>
          <ac:spMkLst>
            <pc:docMk/>
            <pc:sldMk cId="109857222" sldId="256"/>
            <ac:spMk id="9" creationId="{71B2258F-86CA-4D4D-8270-BC05FCDEBFB3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7:01:07.023" v="142"/>
          <ac:spMkLst>
            <pc:docMk/>
            <pc:sldMk cId="109857222" sldId="256"/>
            <ac:spMk id="11" creationId="{0AF57B88-1D4C-41FA-A761-EC1DD10C35CB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7:01:07.023" v="142"/>
          <ac:spMkLst>
            <pc:docMk/>
            <pc:sldMk cId="109857222" sldId="256"/>
            <ac:spMk id="12" creationId="{9203DE33-2CD4-4CA8-9AF3-37C3B65133B0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7:01:07.023" v="142"/>
          <ac:spMkLst>
            <pc:docMk/>
            <pc:sldMk cId="109857222" sldId="256"/>
            <ac:spMk id="13" creationId="{D2548F45-5164-4ABB-8212-7F293FDED8D4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7:01:07.023" v="142"/>
          <ac:spMkLst>
            <pc:docMk/>
            <pc:sldMk cId="109857222" sldId="256"/>
            <ac:spMk id="15" creationId="{5E81CCFB-7BEF-4186-86FB-D09450B4D02D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7:01:07.023" v="142"/>
          <ac:spMkLst>
            <pc:docMk/>
            <pc:sldMk cId="109857222" sldId="256"/>
            <ac:spMk id="20" creationId="{E91DC736-0EF8-4F87-9146-EBF1D2EE4D3D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7:01:07.023" v="142"/>
          <ac:spMkLst>
            <pc:docMk/>
            <pc:sldMk cId="109857222" sldId="256"/>
            <ac:spMk id="22" creationId="{097CD68E-23E3-4007-8847-CD0944C4F7BE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7:01:07.023" v="142"/>
          <ac:spMkLst>
            <pc:docMk/>
            <pc:sldMk cId="109857222" sldId="256"/>
            <ac:spMk id="24" creationId="{AF2F604E-43BE-4DC3-B983-E071523364F8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7:01:07.023" v="142"/>
          <ac:spMkLst>
            <pc:docMk/>
            <pc:sldMk cId="109857222" sldId="256"/>
            <ac:spMk id="26" creationId="{08C9B587-E65E-4B52-B37C-ABEBB6E87928}"/>
          </ac:spMkLst>
        </pc:spChg>
        <pc:picChg chg="add mod ord">
          <ac:chgData name="Harsh Dalal" userId="S::harsh.dalal@bluedataconsulting.in::b955d4cd-8966-4207-a182-07fe202de296" providerId="AD" clId="Web-{CD7C2948-4B11-BBB8-521E-295CBE5FB21A}" dt="2025-12-03T06:50:34.433" v="103"/>
          <ac:picMkLst>
            <pc:docMk/>
            <pc:sldMk cId="109857222" sldId="256"/>
            <ac:picMk id="4" creationId="{B20B16FE-0895-1043-9C3C-30F528BA0075}"/>
          </ac:picMkLst>
        </pc:picChg>
      </pc:sldChg>
      <pc:sldChg chg="addSp delSp modSp new mod setBg">
        <pc:chgData name="Harsh Dalal" userId="S::harsh.dalal@bluedataconsulting.in::b955d4cd-8966-4207-a182-07fe202de296" providerId="AD" clId="Web-{CD7C2948-4B11-BBB8-521E-295CBE5FB21A}" dt="2025-12-03T06:51:00.073" v="108"/>
        <pc:sldMkLst>
          <pc:docMk/>
          <pc:sldMk cId="2347627326" sldId="257"/>
        </pc:sldMkLst>
        <pc:spChg chg="mod ord">
          <ac:chgData name="Harsh Dalal" userId="S::harsh.dalal@bluedataconsulting.in::b955d4cd-8966-4207-a182-07fe202de296" providerId="AD" clId="Web-{CD7C2948-4B11-BBB8-521E-295CBE5FB21A}" dt="2025-12-03T06:51:00.073" v="108"/>
          <ac:spMkLst>
            <pc:docMk/>
            <pc:sldMk cId="2347627326" sldId="257"/>
            <ac:spMk id="2" creationId="{8E8AE062-68AA-C330-D8B7-51E4E5E529AB}"/>
          </ac:spMkLst>
        </pc:spChg>
        <pc:spChg chg="del">
          <ac:chgData name="Harsh Dalal" userId="S::harsh.dalal@bluedataconsulting.in::b955d4cd-8966-4207-a182-07fe202de296" providerId="AD" clId="Web-{CD7C2948-4B11-BBB8-521E-295CBE5FB21A}" dt="2025-12-03T06:07:37.471" v="20"/>
          <ac:spMkLst>
            <pc:docMk/>
            <pc:sldMk cId="2347627326" sldId="257"/>
            <ac:spMk id="3" creationId="{93ADC57A-2AAC-38F3-A8BB-A9D7F0856643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1:00.073" v="107"/>
          <ac:spMkLst>
            <pc:docMk/>
            <pc:sldMk cId="2347627326" sldId="257"/>
            <ac:spMk id="8" creationId="{0E7ED86E-6B47-B4A5-3BBD-946C272172D8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0:45.901" v="105"/>
          <ac:spMkLst>
            <pc:docMk/>
            <pc:sldMk cId="2347627326" sldId="257"/>
            <ac:spMk id="9" creationId="{A8384FB5-9ADC-4DDC-881B-597D56F5B15D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0:45.901" v="105"/>
          <ac:spMkLst>
            <pc:docMk/>
            <pc:sldMk cId="2347627326" sldId="257"/>
            <ac:spMk id="11" creationId="{91E5A9A7-95C6-4F4F-B00E-C82E07FE62EF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0:45.901" v="105"/>
          <ac:spMkLst>
            <pc:docMk/>
            <pc:sldMk cId="2347627326" sldId="257"/>
            <ac:spMk id="13" creationId="{D07DD2DE-F619-49DD-B5E7-03A290FF4ED1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0:45.901" v="105"/>
          <ac:spMkLst>
            <pc:docMk/>
            <pc:sldMk cId="2347627326" sldId="257"/>
            <ac:spMk id="15" creationId="{85149191-5F60-4A28-AAFF-039F96B0F3EC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0:45.901" v="105"/>
          <ac:spMkLst>
            <pc:docMk/>
            <pc:sldMk cId="2347627326" sldId="257"/>
            <ac:spMk id="17" creationId="{F8260ED5-17F7-4158-B241-D51DD4CF1B7E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1:00.073" v="107"/>
          <ac:spMkLst>
            <pc:docMk/>
            <pc:sldMk cId="2347627326" sldId="257"/>
            <ac:spMk id="19" creationId="{1A9F7B4E-B03D-4F64-BE33-00D074458D45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1:00.073" v="107"/>
          <ac:spMkLst>
            <pc:docMk/>
            <pc:sldMk cId="2347627326" sldId="257"/>
            <ac:spMk id="20" creationId="{7E2BE7F7-CA89-4002-ACCE-A478AEA24F5E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1:00.073" v="108"/>
          <ac:spMkLst>
            <pc:docMk/>
            <pc:sldMk cId="2347627326" sldId="257"/>
            <ac:spMk id="22" creationId="{6753252F-4873-4F63-801D-CC719279A7D5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1:00.073" v="108"/>
          <ac:spMkLst>
            <pc:docMk/>
            <pc:sldMk cId="2347627326" sldId="257"/>
            <ac:spMk id="23" creationId="{047C8CCB-F95D-4249-92DD-651249D3535A}"/>
          </ac:spMkLst>
        </pc:spChg>
        <pc:picChg chg="add mod ord">
          <ac:chgData name="Harsh Dalal" userId="S::harsh.dalal@bluedataconsulting.in::b955d4cd-8966-4207-a182-07fe202de296" providerId="AD" clId="Web-{CD7C2948-4B11-BBB8-521E-295CBE5FB21A}" dt="2025-12-03T06:51:00.073" v="108"/>
          <ac:picMkLst>
            <pc:docMk/>
            <pc:sldMk cId="2347627326" sldId="257"/>
            <ac:picMk id="4" creationId="{1846EFB5-3D8F-B32C-9130-36B2783C1A0D}"/>
          </ac:picMkLst>
        </pc:picChg>
      </pc:sldChg>
      <pc:sldChg chg="addSp delSp modSp new mod setBg">
        <pc:chgData name="Harsh Dalal" userId="S::harsh.dalal@bluedataconsulting.in::b955d4cd-8966-4207-a182-07fe202de296" providerId="AD" clId="Web-{CD7C2948-4B11-BBB8-521E-295CBE5FB21A}" dt="2025-12-03T06:51:16.558" v="113"/>
        <pc:sldMkLst>
          <pc:docMk/>
          <pc:sldMk cId="4081192528" sldId="258"/>
        </pc:sldMkLst>
        <pc:spChg chg="mod">
          <ac:chgData name="Harsh Dalal" userId="S::harsh.dalal@bluedataconsulting.in::b955d4cd-8966-4207-a182-07fe202de296" providerId="AD" clId="Web-{CD7C2948-4B11-BBB8-521E-295CBE5FB21A}" dt="2025-12-03T06:51:16.558" v="113"/>
          <ac:spMkLst>
            <pc:docMk/>
            <pc:sldMk cId="4081192528" sldId="258"/>
            <ac:spMk id="2" creationId="{606E8870-BB94-FF57-BCA4-47E6560C6BD5}"/>
          </ac:spMkLst>
        </pc:spChg>
        <pc:spChg chg="mod">
          <ac:chgData name="Harsh Dalal" userId="S::harsh.dalal@bluedataconsulting.in::b955d4cd-8966-4207-a182-07fe202de296" providerId="AD" clId="Web-{CD7C2948-4B11-BBB8-521E-295CBE5FB21A}" dt="2025-12-03T06:51:16.558" v="113"/>
          <ac:spMkLst>
            <pc:docMk/>
            <pc:sldMk cId="4081192528" sldId="258"/>
            <ac:spMk id="3" creationId="{5A0C5486-AFA4-E36C-8FED-7B04CFADF3EE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1:08.917" v="110"/>
          <ac:spMkLst>
            <pc:docMk/>
            <pc:sldMk cId="4081192528" sldId="258"/>
            <ac:spMk id="9" creationId="{AE3A741D-C19B-960A-5803-1C5887147820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1:08.917" v="110"/>
          <ac:spMkLst>
            <pc:docMk/>
            <pc:sldMk cId="4081192528" sldId="258"/>
            <ac:spMk id="11" creationId="{9C3A50E9-9119-7BC3-083B-2D84CCC78E47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1:08.917" v="110"/>
          <ac:spMkLst>
            <pc:docMk/>
            <pc:sldMk cId="4081192528" sldId="258"/>
            <ac:spMk id="13" creationId="{DC39DE25-0E4E-0AA7-0932-1D78C2372786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1:08.917" v="110"/>
          <ac:spMkLst>
            <pc:docMk/>
            <pc:sldMk cId="4081192528" sldId="258"/>
            <ac:spMk id="15" creationId="{8D6EA299-0840-6DEA-E670-C49AEBC87E89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1:16.558" v="112"/>
          <ac:spMkLst>
            <pc:docMk/>
            <pc:sldMk cId="4081192528" sldId="258"/>
            <ac:spMk id="17" creationId="{1A9F7B4E-B03D-4F64-BE33-00D074458D45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1:16.558" v="112"/>
          <ac:spMkLst>
            <pc:docMk/>
            <pc:sldMk cId="4081192528" sldId="258"/>
            <ac:spMk id="18" creationId="{7E2BE7F7-CA89-4002-ACCE-A478AEA24F5E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1:16.558" v="113"/>
          <ac:spMkLst>
            <pc:docMk/>
            <pc:sldMk cId="4081192528" sldId="258"/>
            <ac:spMk id="20" creationId="{C0763A76-9F1C-4FC5-82B7-DD475DA461B2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1:16.558" v="113"/>
          <ac:spMkLst>
            <pc:docMk/>
            <pc:sldMk cId="4081192528" sldId="258"/>
            <ac:spMk id="21" creationId="{E81BF4F6-F2CF-4984-9D14-D6966D92F99F}"/>
          </ac:spMkLst>
        </pc:spChg>
        <pc:picChg chg="add mod ord">
          <ac:chgData name="Harsh Dalal" userId="S::harsh.dalal@bluedataconsulting.in::b955d4cd-8966-4207-a182-07fe202de296" providerId="AD" clId="Web-{CD7C2948-4B11-BBB8-521E-295CBE5FB21A}" dt="2025-12-03T06:51:16.558" v="113"/>
          <ac:picMkLst>
            <pc:docMk/>
            <pc:sldMk cId="4081192528" sldId="258"/>
            <ac:picMk id="4" creationId="{DAA2F8C8-89BE-3693-DD28-BC2698666D64}"/>
          </ac:picMkLst>
        </pc:picChg>
      </pc:sldChg>
      <pc:sldChg chg="addSp modSp new mod setBg">
        <pc:chgData name="Harsh Dalal" userId="S::harsh.dalal@bluedataconsulting.in::b955d4cd-8966-4207-a182-07fe202de296" providerId="AD" clId="Web-{CD7C2948-4B11-BBB8-521E-295CBE5FB21A}" dt="2025-12-03T06:51:30.027" v="115" actId="14100"/>
        <pc:sldMkLst>
          <pc:docMk/>
          <pc:sldMk cId="763149360" sldId="259"/>
        </pc:sldMkLst>
        <pc:spChg chg="mod">
          <ac:chgData name="Harsh Dalal" userId="S::harsh.dalal@bluedataconsulting.in::b955d4cd-8966-4207-a182-07fe202de296" providerId="AD" clId="Web-{CD7C2948-4B11-BBB8-521E-295CBE5FB21A}" dt="2025-12-03T06:51:22.511" v="114"/>
          <ac:spMkLst>
            <pc:docMk/>
            <pc:sldMk cId="763149360" sldId="259"/>
            <ac:spMk id="2" creationId="{97075BC7-9B46-F98C-AE38-DC7E249788C4}"/>
          </ac:spMkLst>
        </pc:spChg>
        <pc:spChg chg="mod">
          <ac:chgData name="Harsh Dalal" userId="S::harsh.dalal@bluedataconsulting.in::b955d4cd-8966-4207-a182-07fe202de296" providerId="AD" clId="Web-{CD7C2948-4B11-BBB8-521E-295CBE5FB21A}" dt="2025-12-03T06:51:30.027" v="115" actId="14100"/>
          <ac:spMkLst>
            <pc:docMk/>
            <pc:sldMk cId="763149360" sldId="259"/>
            <ac:spMk id="3" creationId="{876BCFCF-DC0F-2AA8-1BB8-FAECFFCEE203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1:22.511" v="114"/>
          <ac:spMkLst>
            <pc:docMk/>
            <pc:sldMk cId="763149360" sldId="259"/>
            <ac:spMk id="9" creationId="{9AA72BD9-2C5A-4EDC-931F-5AA08EACA0F3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1:22.511" v="114"/>
          <ac:spMkLst>
            <pc:docMk/>
            <pc:sldMk cId="763149360" sldId="259"/>
            <ac:spMk id="11" creationId="{DD3981AC-7B61-4947-BCF3-F7AA7FA385B9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1:22.511" v="114"/>
          <ac:spMkLst>
            <pc:docMk/>
            <pc:sldMk cId="763149360" sldId="259"/>
            <ac:spMk id="13" creationId="{55D4142C-5077-457F-A6AD-3FECFDB39685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1:22.511" v="114"/>
          <ac:spMkLst>
            <pc:docMk/>
            <pc:sldMk cId="763149360" sldId="259"/>
            <ac:spMk id="15" creationId="{7A5F0580-5EE9-419F-96EE-B6529EF6E7D0}"/>
          </ac:spMkLst>
        </pc:spChg>
        <pc:picChg chg="add mod ord">
          <ac:chgData name="Harsh Dalal" userId="S::harsh.dalal@bluedataconsulting.in::b955d4cd-8966-4207-a182-07fe202de296" providerId="AD" clId="Web-{CD7C2948-4B11-BBB8-521E-295CBE5FB21A}" dt="2025-12-03T06:51:22.511" v="114"/>
          <ac:picMkLst>
            <pc:docMk/>
            <pc:sldMk cId="763149360" sldId="259"/>
            <ac:picMk id="4" creationId="{34D04DBC-B59B-F1AF-1880-60B285E6E622}"/>
          </ac:picMkLst>
        </pc:picChg>
      </pc:sldChg>
      <pc:sldChg chg="addSp modSp new mod setBg">
        <pc:chgData name="Harsh Dalal" userId="S::harsh.dalal@bluedataconsulting.in::b955d4cd-8966-4207-a182-07fe202de296" providerId="AD" clId="Web-{CD7C2948-4B11-BBB8-521E-295CBE5FB21A}" dt="2025-12-03T06:51:47.074" v="116"/>
        <pc:sldMkLst>
          <pc:docMk/>
          <pc:sldMk cId="1457505042" sldId="260"/>
        </pc:sldMkLst>
        <pc:spChg chg="mod">
          <ac:chgData name="Harsh Dalal" userId="S::harsh.dalal@bluedataconsulting.in::b955d4cd-8966-4207-a182-07fe202de296" providerId="AD" clId="Web-{CD7C2948-4B11-BBB8-521E-295CBE5FB21A}" dt="2025-12-03T06:51:47.074" v="116"/>
          <ac:spMkLst>
            <pc:docMk/>
            <pc:sldMk cId="1457505042" sldId="260"/>
            <ac:spMk id="2" creationId="{74F26F6D-2F87-ACC8-8D7D-584CC0FCF760}"/>
          </ac:spMkLst>
        </pc:spChg>
        <pc:spChg chg="mod">
          <ac:chgData name="Harsh Dalal" userId="S::harsh.dalal@bluedataconsulting.in::b955d4cd-8966-4207-a182-07fe202de296" providerId="AD" clId="Web-{CD7C2948-4B11-BBB8-521E-295CBE5FB21A}" dt="2025-12-03T06:51:47.074" v="116"/>
          <ac:spMkLst>
            <pc:docMk/>
            <pc:sldMk cId="1457505042" sldId="260"/>
            <ac:spMk id="3" creationId="{90AB4E35-B601-F4B2-E524-3A9C1F6B94E9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1:47.074" v="116"/>
          <ac:spMkLst>
            <pc:docMk/>
            <pc:sldMk cId="1457505042" sldId="260"/>
            <ac:spMk id="9" creationId="{C3D6EC93-F369-413E-AA67-5D4104161046}"/>
          </ac:spMkLst>
        </pc:spChg>
        <pc:grpChg chg="add">
          <ac:chgData name="Harsh Dalal" userId="S::harsh.dalal@bluedataconsulting.in::b955d4cd-8966-4207-a182-07fe202de296" providerId="AD" clId="Web-{CD7C2948-4B11-BBB8-521E-295CBE5FB21A}" dt="2025-12-03T06:51:47.074" v="116"/>
          <ac:grpSpMkLst>
            <pc:docMk/>
            <pc:sldMk cId="1457505042" sldId="260"/>
            <ac:grpSpMk id="11" creationId="{4EA04677-6B2C-40F4-975C-ED9196552771}"/>
          </ac:grpSpMkLst>
        </pc:grpChg>
        <pc:picChg chg="add mod">
          <ac:chgData name="Harsh Dalal" userId="S::harsh.dalal@bluedataconsulting.in::b955d4cd-8966-4207-a182-07fe202de296" providerId="AD" clId="Web-{CD7C2948-4B11-BBB8-521E-295CBE5FB21A}" dt="2025-12-03T06:51:47.074" v="116"/>
          <ac:picMkLst>
            <pc:docMk/>
            <pc:sldMk cId="1457505042" sldId="260"/>
            <ac:picMk id="4" creationId="{A1476F90-15C4-385F-9FF4-4073F032D6B1}"/>
          </ac:picMkLst>
        </pc:picChg>
      </pc:sldChg>
      <pc:sldChg chg="addSp modSp new mod setBg">
        <pc:chgData name="Harsh Dalal" userId="S::harsh.dalal@bluedataconsulting.in::b955d4cd-8966-4207-a182-07fe202de296" providerId="AD" clId="Web-{CD7C2948-4B11-BBB8-521E-295CBE5FB21A}" dt="2025-12-03T06:51:56.511" v="118"/>
        <pc:sldMkLst>
          <pc:docMk/>
          <pc:sldMk cId="3991878428" sldId="261"/>
        </pc:sldMkLst>
        <pc:spChg chg="mod">
          <ac:chgData name="Harsh Dalal" userId="S::harsh.dalal@bluedataconsulting.in::b955d4cd-8966-4207-a182-07fe202de296" providerId="AD" clId="Web-{CD7C2948-4B11-BBB8-521E-295CBE5FB21A}" dt="2025-12-03T06:51:56.511" v="118"/>
          <ac:spMkLst>
            <pc:docMk/>
            <pc:sldMk cId="3991878428" sldId="261"/>
            <ac:spMk id="2" creationId="{C278158B-D585-F17D-A113-86E30A4A9C60}"/>
          </ac:spMkLst>
        </pc:spChg>
        <pc:spChg chg="mod">
          <ac:chgData name="Harsh Dalal" userId="S::harsh.dalal@bluedataconsulting.in::b955d4cd-8966-4207-a182-07fe202de296" providerId="AD" clId="Web-{CD7C2948-4B11-BBB8-521E-295CBE5FB21A}" dt="2025-12-03T06:51:56.511" v="118"/>
          <ac:spMkLst>
            <pc:docMk/>
            <pc:sldMk cId="3991878428" sldId="261"/>
            <ac:spMk id="3" creationId="{70914C41-5BFB-F08D-F174-0E15ACD1EF4F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1:56.511" v="118"/>
          <ac:spMkLst>
            <pc:docMk/>
            <pc:sldMk cId="3991878428" sldId="261"/>
            <ac:spMk id="9" creationId="{04812C46-200A-4DEB-A05E-3ED6C68C2387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1:56.511" v="118"/>
          <ac:spMkLst>
            <pc:docMk/>
            <pc:sldMk cId="3991878428" sldId="261"/>
            <ac:spMk id="11" creationId="{D1EA859B-E555-4109-94F3-6700E046E008}"/>
          </ac:spMkLst>
        </pc:spChg>
        <pc:picChg chg="add mod ord">
          <ac:chgData name="Harsh Dalal" userId="S::harsh.dalal@bluedataconsulting.in::b955d4cd-8966-4207-a182-07fe202de296" providerId="AD" clId="Web-{CD7C2948-4B11-BBB8-521E-295CBE5FB21A}" dt="2025-12-03T06:51:56.511" v="118"/>
          <ac:picMkLst>
            <pc:docMk/>
            <pc:sldMk cId="3991878428" sldId="261"/>
            <ac:picMk id="4" creationId="{B2AABB46-F4C2-9CE0-07C2-74D1D623F5CF}"/>
          </ac:picMkLst>
        </pc:picChg>
      </pc:sldChg>
      <pc:sldChg chg="addSp modSp new mod setBg">
        <pc:chgData name="Harsh Dalal" userId="S::harsh.dalal@bluedataconsulting.in::b955d4cd-8966-4207-a182-07fe202de296" providerId="AD" clId="Web-{CD7C2948-4B11-BBB8-521E-295CBE5FB21A}" dt="2025-12-03T06:52:09.324" v="121"/>
        <pc:sldMkLst>
          <pc:docMk/>
          <pc:sldMk cId="2306392439" sldId="262"/>
        </pc:sldMkLst>
        <pc:spChg chg="mod">
          <ac:chgData name="Harsh Dalal" userId="S::harsh.dalal@bluedataconsulting.in::b955d4cd-8966-4207-a182-07fe202de296" providerId="AD" clId="Web-{CD7C2948-4B11-BBB8-521E-295CBE5FB21A}" dt="2025-12-03T06:52:09.324" v="121"/>
          <ac:spMkLst>
            <pc:docMk/>
            <pc:sldMk cId="2306392439" sldId="262"/>
            <ac:spMk id="2" creationId="{A1FE9DC6-1B5E-84A8-6C0B-62FA3CF9AD67}"/>
          </ac:spMkLst>
        </pc:spChg>
        <pc:spChg chg="mod">
          <ac:chgData name="Harsh Dalal" userId="S::harsh.dalal@bluedataconsulting.in::b955d4cd-8966-4207-a182-07fe202de296" providerId="AD" clId="Web-{CD7C2948-4B11-BBB8-521E-295CBE5FB21A}" dt="2025-12-03T06:52:09.324" v="121"/>
          <ac:spMkLst>
            <pc:docMk/>
            <pc:sldMk cId="2306392439" sldId="262"/>
            <ac:spMk id="3" creationId="{39CBCE0B-3604-8686-B92F-D7374F00FE5C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2:09.324" v="121"/>
          <ac:spMkLst>
            <pc:docMk/>
            <pc:sldMk cId="2306392439" sldId="262"/>
            <ac:spMk id="9" creationId="{3ECBE1F1-D69B-4AFA-ABD5-8E41720EF6DE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2:09.324" v="121"/>
          <ac:spMkLst>
            <pc:docMk/>
            <pc:sldMk cId="2306392439" sldId="262"/>
            <ac:spMk id="11" creationId="{603A6265-E10C-4B85-9C20-E75FCAF9CC63}"/>
          </ac:spMkLst>
        </pc:spChg>
        <pc:picChg chg="add mod ord">
          <ac:chgData name="Harsh Dalal" userId="S::harsh.dalal@bluedataconsulting.in::b955d4cd-8966-4207-a182-07fe202de296" providerId="AD" clId="Web-{CD7C2948-4B11-BBB8-521E-295CBE5FB21A}" dt="2025-12-03T06:52:09.324" v="121"/>
          <ac:picMkLst>
            <pc:docMk/>
            <pc:sldMk cId="2306392439" sldId="262"/>
            <ac:picMk id="4" creationId="{BBD6D9E7-BD95-2F32-4A43-49B8E6D8E6B9}"/>
          </ac:picMkLst>
        </pc:picChg>
      </pc:sldChg>
      <pc:sldChg chg="addSp modSp new mod setBg">
        <pc:chgData name="Harsh Dalal" userId="S::harsh.dalal@bluedataconsulting.in::b955d4cd-8966-4207-a182-07fe202de296" providerId="AD" clId="Web-{CD7C2948-4B11-BBB8-521E-295CBE5FB21A}" dt="2025-12-03T06:52:17.621" v="122"/>
        <pc:sldMkLst>
          <pc:docMk/>
          <pc:sldMk cId="4231935702" sldId="263"/>
        </pc:sldMkLst>
        <pc:spChg chg="mod">
          <ac:chgData name="Harsh Dalal" userId="S::harsh.dalal@bluedataconsulting.in::b955d4cd-8966-4207-a182-07fe202de296" providerId="AD" clId="Web-{CD7C2948-4B11-BBB8-521E-295CBE5FB21A}" dt="2025-12-03T06:52:17.621" v="122"/>
          <ac:spMkLst>
            <pc:docMk/>
            <pc:sldMk cId="4231935702" sldId="263"/>
            <ac:spMk id="2" creationId="{6313845D-2284-C1A9-56FB-8C69944AD74C}"/>
          </ac:spMkLst>
        </pc:spChg>
        <pc:spChg chg="mod">
          <ac:chgData name="Harsh Dalal" userId="S::harsh.dalal@bluedataconsulting.in::b955d4cd-8966-4207-a182-07fe202de296" providerId="AD" clId="Web-{CD7C2948-4B11-BBB8-521E-295CBE5FB21A}" dt="2025-12-03T06:52:17.621" v="122"/>
          <ac:spMkLst>
            <pc:docMk/>
            <pc:sldMk cId="4231935702" sldId="263"/>
            <ac:spMk id="3" creationId="{F33DC92D-B4F7-95CF-5F32-5FCBE8259A41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2:17.621" v="122"/>
          <ac:spMkLst>
            <pc:docMk/>
            <pc:sldMk cId="4231935702" sldId="263"/>
            <ac:spMk id="9" creationId="{5AA03EDC-7067-4DFF-B672-541D016AAAB8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2:17.621" v="122"/>
          <ac:spMkLst>
            <pc:docMk/>
            <pc:sldMk cId="4231935702" sldId="263"/>
            <ac:spMk id="11" creationId="{0EBF3E39-B0BE-496A-8604-9007470FFA3A}"/>
          </ac:spMkLst>
        </pc:spChg>
        <pc:picChg chg="add mod">
          <ac:chgData name="Harsh Dalal" userId="S::harsh.dalal@bluedataconsulting.in::b955d4cd-8966-4207-a182-07fe202de296" providerId="AD" clId="Web-{CD7C2948-4B11-BBB8-521E-295CBE5FB21A}" dt="2025-12-03T06:52:17.621" v="122"/>
          <ac:picMkLst>
            <pc:docMk/>
            <pc:sldMk cId="4231935702" sldId="263"/>
            <ac:picMk id="4" creationId="{E736314A-92C5-2238-1334-86BBF3F40D69}"/>
          </ac:picMkLst>
        </pc:picChg>
      </pc:sldChg>
      <pc:sldChg chg="addSp delSp modSp new mod setBg setClrOvrMap">
        <pc:chgData name="Harsh Dalal" userId="S::harsh.dalal@bluedataconsulting.in::b955d4cd-8966-4207-a182-07fe202de296" providerId="AD" clId="Web-{CD7C2948-4B11-BBB8-521E-295CBE5FB21A}" dt="2025-12-03T06:52:51.652" v="130" actId="1076"/>
        <pc:sldMkLst>
          <pc:docMk/>
          <pc:sldMk cId="491860178" sldId="264"/>
        </pc:sldMkLst>
        <pc:spChg chg="mod">
          <ac:chgData name="Harsh Dalal" userId="S::harsh.dalal@bluedataconsulting.in::b955d4cd-8966-4207-a182-07fe202de296" providerId="AD" clId="Web-{CD7C2948-4B11-BBB8-521E-295CBE5FB21A}" dt="2025-12-03T06:52:46.402" v="129"/>
          <ac:spMkLst>
            <pc:docMk/>
            <pc:sldMk cId="491860178" sldId="264"/>
            <ac:spMk id="2" creationId="{AF44B368-CF71-462F-5120-DCE54145F80A}"/>
          </ac:spMkLst>
        </pc:spChg>
        <pc:spChg chg="mod">
          <ac:chgData name="Harsh Dalal" userId="S::harsh.dalal@bluedataconsulting.in::b955d4cd-8966-4207-a182-07fe202de296" providerId="AD" clId="Web-{CD7C2948-4B11-BBB8-521E-295CBE5FB21A}" dt="2025-12-03T06:52:46.402" v="129"/>
          <ac:spMkLst>
            <pc:docMk/>
            <pc:sldMk cId="491860178" sldId="264"/>
            <ac:spMk id="3" creationId="{D0B62B68-C516-6FAA-EE1B-D788EECC9562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2:31.871" v="124"/>
          <ac:spMkLst>
            <pc:docMk/>
            <pc:sldMk cId="491860178" sldId="264"/>
            <ac:spMk id="9" creationId="{1A9F7B4E-B03D-4F64-BE33-00D074458D45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2:31.871" v="124"/>
          <ac:spMkLst>
            <pc:docMk/>
            <pc:sldMk cId="491860178" sldId="264"/>
            <ac:spMk id="11" creationId="{7E2BE7F7-CA89-4002-ACCE-A478AEA24F5E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2:35.277" v="126"/>
          <ac:spMkLst>
            <pc:docMk/>
            <pc:sldMk cId="491860178" sldId="264"/>
            <ac:spMk id="13" creationId="{C5E6CFF1-2F42-4E10-9A97-F116F46F53FE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2:46.402" v="128"/>
          <ac:spMkLst>
            <pc:docMk/>
            <pc:sldMk cId="491860178" sldId="264"/>
            <ac:spMk id="16" creationId="{3ECBE1F1-D69B-4AFA-ABD5-8E41720EF6DE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2:46.402" v="128"/>
          <ac:spMkLst>
            <pc:docMk/>
            <pc:sldMk cId="491860178" sldId="264"/>
            <ac:spMk id="17" creationId="{603A6265-E10C-4B85-9C20-E75FCAF9CC63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2:46.402" v="129"/>
          <ac:spMkLst>
            <pc:docMk/>
            <pc:sldMk cId="491860178" sldId="264"/>
            <ac:spMk id="19" creationId="{04812C46-200A-4DEB-A05E-3ED6C68C2387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2:46.402" v="129"/>
          <ac:spMkLst>
            <pc:docMk/>
            <pc:sldMk cId="491860178" sldId="264"/>
            <ac:spMk id="20" creationId="{D1EA859B-E555-4109-94F3-6700E046E008}"/>
          </ac:spMkLst>
        </pc:spChg>
        <pc:picChg chg="add mod ord">
          <ac:chgData name="Harsh Dalal" userId="S::harsh.dalal@bluedataconsulting.in::b955d4cd-8966-4207-a182-07fe202de296" providerId="AD" clId="Web-{CD7C2948-4B11-BBB8-521E-295CBE5FB21A}" dt="2025-12-03T06:52:51.652" v="130" actId="1076"/>
          <ac:picMkLst>
            <pc:docMk/>
            <pc:sldMk cId="491860178" sldId="264"/>
            <ac:picMk id="4" creationId="{95BC674B-5452-CA0A-DF46-E87A9833EC44}"/>
          </ac:picMkLst>
        </pc:picChg>
        <pc:cxnChg chg="add del">
          <ac:chgData name="Harsh Dalal" userId="S::harsh.dalal@bluedataconsulting.in::b955d4cd-8966-4207-a182-07fe202de296" providerId="AD" clId="Web-{CD7C2948-4B11-BBB8-521E-295CBE5FB21A}" dt="2025-12-03T06:52:35.277" v="126"/>
          <ac:cxnSpMkLst>
            <pc:docMk/>
            <pc:sldMk cId="491860178" sldId="264"/>
            <ac:cxnSpMk id="14" creationId="{96A8629B-8289-498B-939B-1CA0C106182C}"/>
          </ac:cxnSpMkLst>
        </pc:cxnChg>
      </pc:sldChg>
      <pc:sldChg chg="addSp modSp new mod setBg">
        <pc:chgData name="Harsh Dalal" userId="S::harsh.dalal@bluedataconsulting.in::b955d4cd-8966-4207-a182-07fe202de296" providerId="AD" clId="Web-{CD7C2948-4B11-BBB8-521E-295CBE5FB21A}" dt="2025-12-03T06:52:57.605" v="131"/>
        <pc:sldMkLst>
          <pc:docMk/>
          <pc:sldMk cId="270200154" sldId="265"/>
        </pc:sldMkLst>
        <pc:spChg chg="mod">
          <ac:chgData name="Harsh Dalal" userId="S::harsh.dalal@bluedataconsulting.in::b955d4cd-8966-4207-a182-07fe202de296" providerId="AD" clId="Web-{CD7C2948-4B11-BBB8-521E-295CBE5FB21A}" dt="2025-12-03T06:52:57.605" v="131"/>
          <ac:spMkLst>
            <pc:docMk/>
            <pc:sldMk cId="270200154" sldId="265"/>
            <ac:spMk id="2" creationId="{0F9E47DC-69D1-3DE3-2C2C-2BBBB37C5E48}"/>
          </ac:spMkLst>
        </pc:spChg>
        <pc:spChg chg="mod">
          <ac:chgData name="Harsh Dalal" userId="S::harsh.dalal@bluedataconsulting.in::b955d4cd-8966-4207-a182-07fe202de296" providerId="AD" clId="Web-{CD7C2948-4B11-BBB8-521E-295CBE5FB21A}" dt="2025-12-03T06:52:57.605" v="131"/>
          <ac:spMkLst>
            <pc:docMk/>
            <pc:sldMk cId="270200154" sldId="265"/>
            <ac:spMk id="3" creationId="{FE212635-33DE-089C-24E4-000542E1E955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2:57.605" v="131"/>
          <ac:spMkLst>
            <pc:docMk/>
            <pc:sldMk cId="270200154" sldId="265"/>
            <ac:spMk id="9" creationId="{3ECBE1F1-D69B-4AFA-ABD5-8E41720EF6DE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2:57.605" v="131"/>
          <ac:spMkLst>
            <pc:docMk/>
            <pc:sldMk cId="270200154" sldId="265"/>
            <ac:spMk id="11" creationId="{603A6265-E10C-4B85-9C20-E75FCAF9CC63}"/>
          </ac:spMkLst>
        </pc:spChg>
        <pc:picChg chg="add mod ord">
          <ac:chgData name="Harsh Dalal" userId="S::harsh.dalal@bluedataconsulting.in::b955d4cd-8966-4207-a182-07fe202de296" providerId="AD" clId="Web-{CD7C2948-4B11-BBB8-521E-295CBE5FB21A}" dt="2025-12-03T06:52:57.605" v="131"/>
          <ac:picMkLst>
            <pc:docMk/>
            <pc:sldMk cId="270200154" sldId="265"/>
            <ac:picMk id="4" creationId="{2948529C-A3A5-8A8C-5594-DE362AEB9B77}"/>
          </ac:picMkLst>
        </pc:picChg>
      </pc:sldChg>
      <pc:sldChg chg="addSp delSp modSp new mod setBg">
        <pc:chgData name="Harsh Dalal" userId="S::harsh.dalal@bluedataconsulting.in::b955d4cd-8966-4207-a182-07fe202de296" providerId="AD" clId="Web-{CD7C2948-4B11-BBB8-521E-295CBE5FB21A}" dt="2025-12-03T06:53:16.511" v="134"/>
        <pc:sldMkLst>
          <pc:docMk/>
          <pc:sldMk cId="177779416" sldId="266"/>
        </pc:sldMkLst>
        <pc:spChg chg="mod ord">
          <ac:chgData name="Harsh Dalal" userId="S::harsh.dalal@bluedataconsulting.in::b955d4cd-8966-4207-a182-07fe202de296" providerId="AD" clId="Web-{CD7C2948-4B11-BBB8-521E-295CBE5FB21A}" dt="2025-12-03T06:53:16.511" v="134"/>
          <ac:spMkLst>
            <pc:docMk/>
            <pc:sldMk cId="177779416" sldId="266"/>
            <ac:spMk id="2" creationId="{10457927-FA70-259B-1CE9-3E4F2E7C2DBE}"/>
          </ac:spMkLst>
        </pc:spChg>
        <pc:spChg chg="del mod">
          <ac:chgData name="Harsh Dalal" userId="S::harsh.dalal@bluedataconsulting.in::b955d4cd-8966-4207-a182-07fe202de296" providerId="AD" clId="Web-{CD7C2948-4B11-BBB8-521E-295CBE5FB21A}" dt="2025-12-03T06:53:13.855" v="133"/>
          <ac:spMkLst>
            <pc:docMk/>
            <pc:sldMk cId="177779416" sldId="266"/>
            <ac:spMk id="3" creationId="{824DCC6A-207E-CD8A-3684-8BB997C9D089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3:16.511" v="134"/>
          <ac:spMkLst>
            <pc:docMk/>
            <pc:sldMk cId="177779416" sldId="266"/>
            <ac:spMk id="9" creationId="{AE3A741D-C19B-960A-5803-1C5887147820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3:16.511" v="134"/>
          <ac:spMkLst>
            <pc:docMk/>
            <pc:sldMk cId="177779416" sldId="266"/>
            <ac:spMk id="11" creationId="{DC39DE25-0E4E-0AA7-0932-1D78C2372786}"/>
          </ac:spMkLst>
        </pc:spChg>
        <pc:spChg chg="add del">
          <ac:chgData name="Harsh Dalal" userId="S::harsh.dalal@bluedataconsulting.in::b955d4cd-8966-4207-a182-07fe202de296" providerId="AD" clId="Web-{CD7C2948-4B11-BBB8-521E-295CBE5FB21A}" dt="2025-12-03T06:53:16.511" v="134"/>
          <ac:spMkLst>
            <pc:docMk/>
            <pc:sldMk cId="177779416" sldId="266"/>
            <ac:spMk id="13" creationId="{8D6EA299-0840-6DEA-E670-C49AEBC87E89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3:16.511" v="134"/>
          <ac:spMkLst>
            <pc:docMk/>
            <pc:sldMk cId="177779416" sldId="266"/>
            <ac:spMk id="18" creationId="{22A397E7-BF60-45B2-84C7-B074B76C37A7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3:16.511" v="134"/>
          <ac:spMkLst>
            <pc:docMk/>
            <pc:sldMk cId="177779416" sldId="266"/>
            <ac:spMk id="20" creationId="{890DEF05-784E-4B61-89E4-04C4ECF4E5A0}"/>
          </ac:spMkLst>
        </pc:spChg>
        <pc:picChg chg="add mod">
          <ac:chgData name="Harsh Dalal" userId="S::harsh.dalal@bluedataconsulting.in::b955d4cd-8966-4207-a182-07fe202de296" providerId="AD" clId="Web-{CD7C2948-4B11-BBB8-521E-295CBE5FB21A}" dt="2025-12-03T06:53:16.511" v="134"/>
          <ac:picMkLst>
            <pc:docMk/>
            <pc:sldMk cId="177779416" sldId="266"/>
            <ac:picMk id="5" creationId="{2C6EA4B4-FADD-5980-C4C8-0146854D53E3}"/>
          </ac:picMkLst>
        </pc:picChg>
        <pc:cxnChg chg="add">
          <ac:chgData name="Harsh Dalal" userId="S::harsh.dalal@bluedataconsulting.in::b955d4cd-8966-4207-a182-07fe202de296" providerId="AD" clId="Web-{CD7C2948-4B11-BBB8-521E-295CBE5FB21A}" dt="2025-12-03T06:53:16.511" v="134"/>
          <ac:cxnSpMkLst>
            <pc:docMk/>
            <pc:sldMk cId="177779416" sldId="266"/>
            <ac:cxnSpMk id="22" creationId="{C41BAEC7-F7B0-4224-8B18-8F74B7D87F0B}"/>
          </ac:cxnSpMkLst>
        </pc:cxnChg>
      </pc:sldChg>
      <pc:sldChg chg="addSp delSp modSp new mod setBg">
        <pc:chgData name="Harsh Dalal" userId="S::harsh.dalal@bluedataconsulting.in::b955d4cd-8966-4207-a182-07fe202de296" providerId="AD" clId="Web-{CD7C2948-4B11-BBB8-521E-295CBE5FB21A}" dt="2025-12-03T06:53:24.152" v="135"/>
        <pc:sldMkLst>
          <pc:docMk/>
          <pc:sldMk cId="2292928049" sldId="267"/>
        </pc:sldMkLst>
        <pc:spChg chg="mod">
          <ac:chgData name="Harsh Dalal" userId="S::harsh.dalal@bluedataconsulting.in::b955d4cd-8966-4207-a182-07fe202de296" providerId="AD" clId="Web-{CD7C2948-4B11-BBB8-521E-295CBE5FB21A}" dt="2025-12-03T06:53:24.152" v="135"/>
          <ac:spMkLst>
            <pc:docMk/>
            <pc:sldMk cId="2292928049" sldId="267"/>
            <ac:spMk id="2" creationId="{FE821DD4-6456-FE2D-BC33-5E31A64666BF}"/>
          </ac:spMkLst>
        </pc:spChg>
        <pc:spChg chg="del">
          <ac:chgData name="Harsh Dalal" userId="S::harsh.dalal@bluedataconsulting.in::b955d4cd-8966-4207-a182-07fe202de296" providerId="AD" clId="Web-{CD7C2948-4B11-BBB8-521E-295CBE5FB21A}" dt="2025-12-03T06:53:24.152" v="135"/>
          <ac:spMkLst>
            <pc:docMk/>
            <pc:sldMk cId="2292928049" sldId="267"/>
            <ac:spMk id="3" creationId="{5E9E47DD-FE15-9ABC-1582-2269785C09A1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3:24.152" v="135"/>
          <ac:spMkLst>
            <pc:docMk/>
            <pc:sldMk cId="2292928049" sldId="267"/>
            <ac:spMk id="10" creationId="{A3363022-C969-41E9-8EB2-E4C94908C1FA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3:24.152" v="135"/>
          <ac:spMkLst>
            <pc:docMk/>
            <pc:sldMk cId="2292928049" sldId="267"/>
            <ac:spMk id="12" creationId="{8D1AD6B3-BE88-4CEB-BA17-790657CC4729}"/>
          </ac:spMkLst>
        </pc:spChg>
        <pc:grpChg chg="add">
          <ac:chgData name="Harsh Dalal" userId="S::harsh.dalal@bluedataconsulting.in::b955d4cd-8966-4207-a182-07fe202de296" providerId="AD" clId="Web-{CD7C2948-4B11-BBB8-521E-295CBE5FB21A}" dt="2025-12-03T06:53:24.152" v="135"/>
          <ac:grpSpMkLst>
            <pc:docMk/>
            <pc:sldMk cId="2292928049" sldId="267"/>
            <ac:grpSpMk id="14" creationId="{89D1390B-7E13-4B4F-9CB2-391063412E54}"/>
          </ac:grpSpMkLst>
        </pc:grpChg>
        <pc:picChg chg="add">
          <ac:chgData name="Harsh Dalal" userId="S::harsh.dalal@bluedataconsulting.in::b955d4cd-8966-4207-a182-07fe202de296" providerId="AD" clId="Web-{CD7C2948-4B11-BBB8-521E-295CBE5FB21A}" dt="2025-12-03T06:53:24.152" v="135"/>
          <ac:picMkLst>
            <pc:docMk/>
            <pc:sldMk cId="2292928049" sldId="267"/>
            <ac:picMk id="7" creationId="{61CE0EB9-6F13-FC0D-6280-3951A5C802DC}"/>
          </ac:picMkLst>
        </pc:picChg>
      </pc:sldChg>
      <pc:sldChg chg="addSp modSp new mod setBg">
        <pc:chgData name="Harsh Dalal" userId="S::harsh.dalal@bluedataconsulting.in::b955d4cd-8966-4207-a182-07fe202de296" providerId="AD" clId="Web-{CD7C2948-4B11-BBB8-521E-295CBE5FB21A}" dt="2025-12-03T06:59:21.631" v="141"/>
        <pc:sldMkLst>
          <pc:docMk/>
          <pc:sldMk cId="4277574501" sldId="268"/>
        </pc:sldMkLst>
        <pc:spChg chg="mod">
          <ac:chgData name="Harsh Dalal" userId="S::harsh.dalal@bluedataconsulting.in::b955d4cd-8966-4207-a182-07fe202de296" providerId="AD" clId="Web-{CD7C2948-4B11-BBB8-521E-295CBE5FB21A}" dt="2025-12-03T06:59:21.631" v="141"/>
          <ac:spMkLst>
            <pc:docMk/>
            <pc:sldMk cId="4277574501" sldId="268"/>
            <ac:spMk id="2" creationId="{E18CA951-AEDA-0AAA-B0BA-A24E2D97F5A4}"/>
          </ac:spMkLst>
        </pc:spChg>
        <pc:spChg chg="mod">
          <ac:chgData name="Harsh Dalal" userId="S::harsh.dalal@bluedataconsulting.in::b955d4cd-8966-4207-a182-07fe202de296" providerId="AD" clId="Web-{CD7C2948-4B11-BBB8-521E-295CBE5FB21A}" dt="2025-12-03T06:59:21.631" v="141"/>
          <ac:spMkLst>
            <pc:docMk/>
            <pc:sldMk cId="4277574501" sldId="268"/>
            <ac:spMk id="3" creationId="{5D8D89CD-832F-EB32-4C84-174F4CD8DC71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9:21.631" v="141"/>
          <ac:spMkLst>
            <pc:docMk/>
            <pc:sldMk cId="4277574501" sldId="268"/>
            <ac:spMk id="10" creationId="{245A9F99-D9B1-4094-A2E2-B90AC1DB7B9C}"/>
          </ac:spMkLst>
        </pc:spChg>
        <pc:spChg chg="add">
          <ac:chgData name="Harsh Dalal" userId="S::harsh.dalal@bluedataconsulting.in::b955d4cd-8966-4207-a182-07fe202de296" providerId="AD" clId="Web-{CD7C2948-4B11-BBB8-521E-295CBE5FB21A}" dt="2025-12-03T06:59:21.631" v="141"/>
          <ac:spMkLst>
            <pc:docMk/>
            <pc:sldMk cId="4277574501" sldId="268"/>
            <ac:spMk id="12" creationId="{B7FAF607-473A-4A43-A23D-BBFF5C4117BB}"/>
          </ac:spMkLst>
        </pc:spChg>
        <pc:grpChg chg="add">
          <ac:chgData name="Harsh Dalal" userId="S::harsh.dalal@bluedataconsulting.in::b955d4cd-8966-4207-a182-07fe202de296" providerId="AD" clId="Web-{CD7C2948-4B11-BBB8-521E-295CBE5FB21A}" dt="2025-12-03T06:59:21.631" v="141"/>
          <ac:grpSpMkLst>
            <pc:docMk/>
            <pc:sldMk cId="4277574501" sldId="268"/>
            <ac:grpSpMk id="14" creationId="{C5F6476F-D303-44D3-B30F-1BA348F0F64A}"/>
          </ac:grpSpMkLst>
        </pc:grpChg>
        <pc:picChg chg="add">
          <ac:chgData name="Harsh Dalal" userId="S::harsh.dalal@bluedataconsulting.in::b955d4cd-8966-4207-a182-07fe202de296" providerId="AD" clId="Web-{CD7C2948-4B11-BBB8-521E-295CBE5FB21A}" dt="2025-12-03T06:59:21.631" v="141"/>
          <ac:picMkLst>
            <pc:docMk/>
            <pc:sldMk cId="4277574501" sldId="268"/>
            <ac:picMk id="7" creationId="{ACE52F99-58CD-F212-2326-CDC006285C4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lowing brain in the sky&#10;&#10;AI-generated content may be incorrect.">
            <a:extLst>
              <a:ext uri="{FF2B5EF4-FFF2-40B4-BE49-F238E27FC236}">
                <a16:creationId xmlns:a16="http://schemas.microsoft.com/office/drawing/2014/main" id="{B20B16FE-0895-1043-9C3C-30F528BA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958" r="9089" b="6134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ea typeface="+mj-lt"/>
                <a:cs typeface="+mj-lt"/>
              </a:rPr>
              <a:t>AI Life Cycle &amp; Evolution from ML → DL → GenAI</a:t>
            </a:r>
            <a:endParaRPr lang="en-US" sz="4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/>
              <a:t>Harsh Dalal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ogo for a company&#10;&#10;AI-generated content may be incorrect.">
            <a:extLst>
              <a:ext uri="{FF2B5EF4-FFF2-40B4-BE49-F238E27FC236}">
                <a16:creationId xmlns:a16="http://schemas.microsoft.com/office/drawing/2014/main" id="{95BC674B-5452-CA0A-DF46-E87A9833E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041"/>
          <a:stretch>
            <a:fillRect/>
          </a:stretch>
        </p:blipFill>
        <p:spPr>
          <a:xfrm>
            <a:off x="3698013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4B368-CF71-462F-5120-DCE54145F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Why GenAI &amp; LLMs Dominate Today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62B68-C516-6FAA-EE1B-D788EECC9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>
                <a:ea typeface="+mn-lt"/>
                <a:cs typeface="+mn-lt"/>
              </a:rPr>
              <a:t>LLMs (e.g., GPT, Gemini, Llama) trained on </a:t>
            </a:r>
            <a:r>
              <a:rPr lang="en-US" sz="1900" b="1">
                <a:ea typeface="+mn-lt"/>
                <a:cs typeface="+mn-lt"/>
              </a:rPr>
              <a:t>trillions of tokens</a:t>
            </a:r>
            <a:r>
              <a:rPr lang="en-US" sz="1900">
                <a:ea typeface="+mn-lt"/>
                <a:cs typeface="+mn-lt"/>
              </a:rPr>
              <a:t>.</a:t>
            </a:r>
          </a:p>
          <a:p>
            <a:r>
              <a:rPr lang="en-US" sz="1900">
                <a:ea typeface="+mn-lt"/>
                <a:cs typeface="+mn-lt"/>
              </a:rPr>
              <a:t>Understand context, reasoning, coding, content creation.</a:t>
            </a:r>
          </a:p>
          <a:p>
            <a:r>
              <a:rPr lang="en-US" sz="1900">
                <a:ea typeface="+mn-lt"/>
                <a:cs typeface="+mn-lt"/>
              </a:rPr>
              <a:t>Replace traditional models with </a:t>
            </a:r>
            <a:r>
              <a:rPr lang="en-US" sz="1900" b="1">
                <a:ea typeface="+mn-lt"/>
                <a:cs typeface="+mn-lt"/>
              </a:rPr>
              <a:t>multi-task capability</a:t>
            </a:r>
            <a:r>
              <a:rPr lang="en-US" sz="1900">
                <a:ea typeface="+mn-lt"/>
                <a:cs typeface="+mn-lt"/>
              </a:rPr>
              <a:t>.</a:t>
            </a:r>
          </a:p>
          <a:p>
            <a:r>
              <a:rPr lang="en-US" sz="1900">
                <a:ea typeface="+mn-lt"/>
                <a:cs typeface="+mn-lt"/>
              </a:rPr>
              <a:t>Zero-shot and few-shot learning eliminate need for labeled datasets.</a:t>
            </a:r>
          </a:p>
          <a:p>
            <a:r>
              <a:rPr lang="en-US" sz="1900">
                <a:ea typeface="+mn-lt"/>
                <a:cs typeface="+mn-lt"/>
              </a:rPr>
              <a:t>Foundation models → reusable across domains.</a:t>
            </a:r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491860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head with a brain and circuit board&#10;&#10;AI-generated content may be incorrect.">
            <a:extLst>
              <a:ext uri="{FF2B5EF4-FFF2-40B4-BE49-F238E27FC236}">
                <a16:creationId xmlns:a16="http://schemas.microsoft.com/office/drawing/2014/main" id="{2948529C-A3A5-8A8C-5594-DE362AEB9B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83" r="5931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E47DC-69D1-3DE3-2C2C-2BBBB37C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Summary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12635-33DE-089C-24E4-000542E1E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AI lifecycle defines complete process from idea → deployment.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ML = pattern learning; DL = large neural networks; GenAI = foundational models.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Deep learning &amp; GenAI dominate due to scale, accuracy, automation, and reasoning ability.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Industries are shifting rapidly from ML → DL → LLMs for productivity and automation.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0200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2C6EA4B4-FADD-5980-C4C8-0146854D53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30813"/>
          <a:stretch>
            <a:fillRect/>
          </a:stretch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57927-FA70-259B-1CE9-3E4F2E7C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Any question?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79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21DD4-6456-FE2D-BC33-5E31A6466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61CE0EB9-6F13-FC0D-6280-3951A5C80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92928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8CA951-AEDA-0AAA-B0BA-A24E2D97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  <a:ea typeface="+mj-lt"/>
                <a:cs typeface="+mj-lt"/>
              </a:rPr>
              <a:t>Agenda</a:t>
            </a:r>
            <a:endParaRPr lang="en-US" sz="3600">
              <a:solidFill>
                <a:schemeClr val="tx2"/>
              </a:solidFill>
            </a:endParaRP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ACE52F99-58CD-F212-2326-CDC006285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D89CD-832F-EB32-4C84-174F4CD8D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Introduction to AI &amp; AI Life Cycle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What is Machine Learning?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Supervised vs Unsupervised Learning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Deep Learning &amp; Why It Became Dominant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Why GenAI &amp; LLMs Lead Today’s AI Revolution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Evolution: ML → DL → LLMs → GenAI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Real-World Transition Across Industries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Summary &amp; Q&amp;A</a:t>
            </a:r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77574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27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AE062-68AA-C330-D8B7-51E4E5E52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 Evolution </a:t>
            </a:r>
          </a:p>
        </p:txBody>
      </p:sp>
      <p:pic>
        <p:nvPicPr>
          <p:cNvPr id="4" name="Content Placeholder 3" descr="AI, ML, DL and GenAI. AI: Artificial Intelligence, ML… | by Ghazala ...">
            <a:extLst>
              <a:ext uri="{FF2B5EF4-FFF2-40B4-BE49-F238E27FC236}">
                <a16:creationId xmlns:a16="http://schemas.microsoft.com/office/drawing/2014/main" id="{1846EFB5-3D8F-B32C-9130-36B2783C1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495477"/>
            <a:ext cx="7188199" cy="38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2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E8870-BB94-FF57-BCA4-47E6560C6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AI Life Cycle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C5486-AFA4-E36C-8FED-7B04CFADF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Problem Definition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Data Collection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Data Cleaning &amp; Preprocessing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Feature Engineering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Model Selection (ML/DL)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Training &amp; Validation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Evaluation &amp; Metrics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Deployment (API / App / Cloud)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Monitoring &amp; Improvement</a:t>
            </a:r>
            <a:endParaRPr lang="en-US" sz="2000"/>
          </a:p>
        </p:txBody>
      </p:sp>
      <p:pic>
        <p:nvPicPr>
          <p:cNvPr id="4" name="Picture 3" descr="A brain in a hallway&#10;&#10;AI-generated content may be incorrect.">
            <a:extLst>
              <a:ext uri="{FF2B5EF4-FFF2-40B4-BE49-F238E27FC236}">
                <a16:creationId xmlns:a16="http://schemas.microsoft.com/office/drawing/2014/main" id="{DAA2F8C8-89BE-3693-DD28-BC269866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98" r="5395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9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04DBC-B59B-F1AF-1880-60B285E6E6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29" r="9090" b="9717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75BC7-9B46-F98C-AE38-DC7E2497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  <a:ea typeface="+mj-lt"/>
                <a:cs typeface="+mj-lt"/>
              </a:rPr>
              <a:t>What is Machine Learning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BCFCF-DC0F-2AA8-1BB8-FAECFFCEE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522" y="2718054"/>
            <a:ext cx="48867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>
                <a:solidFill>
                  <a:schemeClr val="bg1"/>
                </a:solidFill>
                <a:ea typeface="+mn-lt"/>
                <a:cs typeface="+mn-lt"/>
              </a:rPr>
              <a:t>ML enables systems to </a:t>
            </a:r>
            <a:r>
              <a:rPr lang="en-US" sz="1700" b="1">
                <a:solidFill>
                  <a:schemeClr val="bg1"/>
                </a:solidFill>
                <a:ea typeface="+mn-lt"/>
                <a:cs typeface="+mn-lt"/>
              </a:rPr>
              <a:t>learn from data</a:t>
            </a:r>
            <a:r>
              <a:rPr lang="en-US" sz="1700">
                <a:solidFill>
                  <a:schemeClr val="bg1"/>
                </a:solidFill>
                <a:ea typeface="+mn-lt"/>
                <a:cs typeface="+mn-lt"/>
              </a:rPr>
              <a:t> without explicit programming.</a:t>
            </a:r>
          </a:p>
          <a:p>
            <a:r>
              <a:rPr lang="en-US" sz="1700">
                <a:solidFill>
                  <a:schemeClr val="bg1"/>
                </a:solidFill>
                <a:ea typeface="+mn-lt"/>
                <a:cs typeface="+mn-lt"/>
              </a:rPr>
              <a:t>Uses algorithms to find patterns → make predictions.</a:t>
            </a:r>
          </a:p>
          <a:p>
            <a:r>
              <a:rPr lang="en-US" sz="1700">
                <a:solidFill>
                  <a:schemeClr val="bg1"/>
                </a:solidFill>
                <a:ea typeface="+mn-lt"/>
                <a:cs typeface="+mn-lt"/>
              </a:rPr>
              <a:t>Used for classification, regression, clustering, recommendation, forecasting.</a:t>
            </a:r>
          </a:p>
        </p:txBody>
      </p:sp>
    </p:spTree>
    <p:extLst>
      <p:ext uri="{BB962C8B-B14F-4D97-AF65-F5344CB8AC3E}">
        <p14:creationId xmlns:p14="http://schemas.microsoft.com/office/powerpoint/2010/main" val="763149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26F6D-2F87-ACC8-8D7D-584CC0FCF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ea typeface="+mj-lt"/>
                <a:cs typeface="+mj-lt"/>
              </a:rPr>
              <a:t>Types of Machine Learning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B4E35-B601-F4B2-E524-3A9C1F6B9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46400"/>
            <a:ext cx="4394200" cy="24543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Supervised Learning</a:t>
            </a:r>
            <a:r>
              <a:rPr lang="en-US" sz="24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 – Labeled data → Predict target.</a:t>
            </a:r>
            <a:endParaRPr lang="en-US" sz="24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4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Unsupervised Learning</a:t>
            </a:r>
            <a:r>
              <a:rPr lang="en-US" sz="24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 – No labels → Discover structure.</a:t>
            </a:r>
            <a:endParaRPr lang="en-US" sz="24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4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Reinforcement Learning</a:t>
            </a:r>
            <a:r>
              <a:rPr lang="en-US" sz="24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 – Agent learns via rewards.</a:t>
            </a:r>
            <a:endParaRPr lang="en-US" sz="2400">
              <a:solidFill>
                <a:schemeClr val="bg1">
                  <a:alpha val="80000"/>
                </a:schemeClr>
              </a:solidFill>
            </a:endParaRPr>
          </a:p>
          <a:p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76F90-15C4-385F-9FF4-4073F032D6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97" r="9530"/>
          <a:stretch>
            <a:fillRect/>
          </a:stretch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7505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oom with many glass doors&#10;&#10;AI-generated content may be incorrect.">
            <a:extLst>
              <a:ext uri="{FF2B5EF4-FFF2-40B4-BE49-F238E27FC236}">
                <a16:creationId xmlns:a16="http://schemas.microsoft.com/office/drawing/2014/main" id="{B2AABB46-F4C2-9CE0-07C2-74D1D623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049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8158B-D585-F17D-A113-86E30A4A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Supervised Learning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14C41-5BFB-F08D-F174-0E15ACD1E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Trained on </a:t>
            </a:r>
            <a:r>
              <a:rPr lang="en-US" sz="2000" b="1">
                <a:ea typeface="+mn-lt"/>
                <a:cs typeface="+mn-lt"/>
              </a:rPr>
              <a:t>input + correct output (labels)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Algorithm learns mapping between X → Y.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Examples: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Email spam classification</a:t>
            </a: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Credit risk prediction</a:t>
            </a: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Fraud detection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91878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hallway with many glass doors&#10;&#10;AI-generated content may be incorrect.">
            <a:extLst>
              <a:ext uri="{FF2B5EF4-FFF2-40B4-BE49-F238E27FC236}">
                <a16:creationId xmlns:a16="http://schemas.microsoft.com/office/drawing/2014/main" id="{BBD6D9E7-BD95-2F32-4A43-49B8E6D8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41" r="11344" b="-2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E9DC6-1B5E-84A8-6C0B-62FA3CF9A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Unsupervised Learning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BCE0B-3604-8686-B92F-D7374F00F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Trained on </a:t>
            </a:r>
            <a:r>
              <a:rPr lang="en-US" sz="2000" b="1">
                <a:ea typeface="+mn-lt"/>
                <a:cs typeface="+mn-lt"/>
              </a:rPr>
              <a:t>unlabeled data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Finds clusters, patterns, associations.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Examples:</a:t>
            </a: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Customer segmentation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Market basket analysis</a:t>
            </a: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Anomaly detection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306392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3845D-2284-C1A9-56FB-8C69944AD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  <a:ea typeface="+mj-lt"/>
                <a:cs typeface="+mj-lt"/>
              </a:rPr>
              <a:t>Why Deep Learning Became Dominant</a:t>
            </a:r>
            <a:endParaRPr lang="en-US" sz="320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DC92D-B4F7-95CF-5F32-5FCBE8259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595959"/>
                </a:solidFill>
                <a:ea typeface="+mn-lt"/>
                <a:cs typeface="+mn-lt"/>
              </a:rPr>
              <a:t>Handles </a:t>
            </a:r>
            <a:r>
              <a:rPr lang="en-US" sz="2000" b="1">
                <a:solidFill>
                  <a:srgbClr val="595959"/>
                </a:solidFill>
                <a:ea typeface="+mn-lt"/>
                <a:cs typeface="+mn-lt"/>
              </a:rPr>
              <a:t>huge data</a:t>
            </a:r>
            <a:r>
              <a:rPr lang="en-US" sz="2000">
                <a:solidFill>
                  <a:srgbClr val="595959"/>
                </a:solidFill>
                <a:ea typeface="+mn-lt"/>
                <a:cs typeface="+mn-lt"/>
              </a:rPr>
              <a:t> + complex patterns automatically.</a:t>
            </a:r>
            <a:endParaRPr lang="en-US" sz="2000">
              <a:solidFill>
                <a:srgbClr val="595959"/>
              </a:solidFill>
            </a:endParaRPr>
          </a:p>
          <a:p>
            <a:r>
              <a:rPr lang="en-US" sz="2000">
                <a:solidFill>
                  <a:srgbClr val="595959"/>
                </a:solidFill>
                <a:ea typeface="+mn-lt"/>
                <a:cs typeface="+mn-lt"/>
              </a:rPr>
              <a:t>No heavy manual feature engineering.</a:t>
            </a:r>
            <a:endParaRPr lang="en-US" sz="2000">
              <a:solidFill>
                <a:srgbClr val="595959"/>
              </a:solidFill>
            </a:endParaRPr>
          </a:p>
          <a:p>
            <a:r>
              <a:rPr lang="en-US" sz="2000">
                <a:solidFill>
                  <a:srgbClr val="595959"/>
                </a:solidFill>
                <a:ea typeface="+mn-lt"/>
                <a:cs typeface="+mn-lt"/>
              </a:rPr>
              <a:t>Uses multi-layer neural networks for high accuracy.</a:t>
            </a:r>
            <a:endParaRPr lang="en-US" sz="2000">
              <a:solidFill>
                <a:srgbClr val="595959"/>
              </a:solidFill>
            </a:endParaRPr>
          </a:p>
          <a:p>
            <a:r>
              <a:rPr lang="en-US" sz="2000">
                <a:solidFill>
                  <a:srgbClr val="595959"/>
                </a:solidFill>
                <a:ea typeface="+mn-lt"/>
                <a:cs typeface="+mn-lt"/>
              </a:rPr>
              <a:t>Enabled by </a:t>
            </a:r>
            <a:r>
              <a:rPr lang="en-US" sz="2000" b="1">
                <a:solidFill>
                  <a:srgbClr val="595959"/>
                </a:solidFill>
                <a:ea typeface="+mn-lt"/>
                <a:cs typeface="+mn-lt"/>
              </a:rPr>
              <a:t>GPUs, TPUs, large datasets</a:t>
            </a:r>
            <a:r>
              <a:rPr lang="en-US" sz="2000">
                <a:solidFill>
                  <a:srgbClr val="595959"/>
                </a:solidFill>
                <a:ea typeface="+mn-lt"/>
                <a:cs typeface="+mn-lt"/>
              </a:rPr>
              <a:t>.</a:t>
            </a:r>
            <a:endParaRPr lang="en-US" sz="2000">
              <a:solidFill>
                <a:srgbClr val="595959"/>
              </a:solidFill>
            </a:endParaRPr>
          </a:p>
          <a:p>
            <a:r>
              <a:rPr lang="en-US" sz="2000">
                <a:solidFill>
                  <a:srgbClr val="595959"/>
                </a:solidFill>
                <a:ea typeface="+mn-lt"/>
                <a:cs typeface="+mn-lt"/>
              </a:rPr>
              <a:t>Excels in vision, speech, NLP.</a:t>
            </a:r>
            <a:endParaRPr lang="en-US" sz="2000">
              <a:solidFill>
                <a:srgbClr val="595959"/>
              </a:solidFill>
            </a:endParaRPr>
          </a:p>
          <a:p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4" name="Picture 3" descr="What’s a Deep Neural Network? Deep Nets Explained – BMC Software | Blogs">
            <a:extLst>
              <a:ext uri="{FF2B5EF4-FFF2-40B4-BE49-F238E27FC236}">
                <a16:creationId xmlns:a16="http://schemas.microsoft.com/office/drawing/2014/main" id="{E736314A-92C5-2238-1334-86BBF3F40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2276506"/>
            <a:ext cx="4797056" cy="235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3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AI Life Cycle &amp; Evolution from ML → DL → GenAI</vt:lpstr>
      <vt:lpstr>Agenda</vt:lpstr>
      <vt:lpstr>AI Evolution </vt:lpstr>
      <vt:lpstr>AI Life Cycle</vt:lpstr>
      <vt:lpstr>What is Machine Learning</vt:lpstr>
      <vt:lpstr>Types of Machine Learning</vt:lpstr>
      <vt:lpstr>Supervised Learning</vt:lpstr>
      <vt:lpstr>Unsupervised Learning</vt:lpstr>
      <vt:lpstr>Why Deep Learning Became Dominant</vt:lpstr>
      <vt:lpstr>Why GenAI &amp; LLMs Dominate Today</vt:lpstr>
      <vt:lpstr>Summary</vt:lpstr>
      <vt:lpstr>Any question?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79</cp:revision>
  <dcterms:created xsi:type="dcterms:W3CDTF">2025-12-03T06:00:07Z</dcterms:created>
  <dcterms:modified xsi:type="dcterms:W3CDTF">2025-12-03T07:01:07Z</dcterms:modified>
</cp:coreProperties>
</file>